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E3DE-D0D9-42DA-8FE5-BCCB92F3249E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2023-8D95-445A-B515-5DDDBE7ADD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9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E3DE-D0D9-42DA-8FE5-BCCB92F3249E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2023-8D95-445A-B515-5DDDBE7ADD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143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E3DE-D0D9-42DA-8FE5-BCCB92F3249E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2023-8D95-445A-B515-5DDDBE7ADD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444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E3DE-D0D9-42DA-8FE5-BCCB92F3249E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2023-8D95-445A-B515-5DDDBE7ADD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858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E3DE-D0D9-42DA-8FE5-BCCB92F3249E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2023-8D95-445A-B515-5DDDBE7ADD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354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E3DE-D0D9-42DA-8FE5-BCCB92F3249E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2023-8D95-445A-B515-5DDDBE7ADD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224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E3DE-D0D9-42DA-8FE5-BCCB92F3249E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2023-8D95-445A-B515-5DDDBE7ADD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80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E3DE-D0D9-42DA-8FE5-BCCB92F3249E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2023-8D95-445A-B515-5DDDBE7ADD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85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E3DE-D0D9-42DA-8FE5-BCCB92F3249E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2023-8D95-445A-B515-5DDDBE7ADD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7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E3DE-D0D9-42DA-8FE5-BCCB92F3249E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2023-8D95-445A-B515-5DDDBE7ADD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696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E3DE-D0D9-42DA-8FE5-BCCB92F3249E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2023-8D95-445A-B515-5DDDBE7ADD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31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BE3DE-D0D9-42DA-8FE5-BCCB92F3249E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2023-8D95-445A-B515-5DDDBE7ADD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5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scitacostituzione.it/costituzione2.ht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58685" y="297770"/>
            <a:ext cx="9144000" cy="624794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L’impugnazione delle leggi regionali (e statali)</a:t>
            </a:r>
            <a:endParaRPr lang="it-IT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36813" y="1077685"/>
            <a:ext cx="10834007" cy="5298621"/>
          </a:xfrm>
        </p:spPr>
        <p:txBody>
          <a:bodyPr/>
          <a:lstStyle/>
          <a:p>
            <a:pPr algn="just"/>
            <a:r>
              <a:rPr lang="it-IT" dirty="0" smtClean="0"/>
              <a:t>1948 (art. 127): </a:t>
            </a:r>
            <a:r>
              <a:rPr lang="it-IT" dirty="0" smtClean="0">
                <a:hlinkClick r:id="rId2"/>
              </a:rPr>
              <a:t>https://www.nascitacostituzione.it/costituzione2.htm</a:t>
            </a:r>
            <a:endParaRPr lang="it-IT" dirty="0" smtClean="0"/>
          </a:p>
          <a:p>
            <a:pPr algn="just"/>
            <a:endParaRPr lang="it-IT" smtClean="0"/>
          </a:p>
          <a:p>
            <a:pPr algn="just"/>
            <a:r>
              <a:rPr lang="it-IT" smtClean="0"/>
              <a:t>2001 </a:t>
            </a:r>
            <a:r>
              <a:rPr lang="it-IT" dirty="0" smtClean="0"/>
              <a:t>(art. 8): "Art. 127. - Il Governo, quando ritenga che una legge regionale ecceda la competenza della Regione, può promuovere la questione di legittimità costituzionale dinanzi alla Corte costituzionale entro sessanta giorni dalla sua pubblicazione.</a:t>
            </a:r>
          </a:p>
          <a:p>
            <a:pPr algn="just"/>
            <a:r>
              <a:rPr lang="it-IT" dirty="0" smtClean="0"/>
              <a:t>La Regione, quando ritenga che una legge o un atto avente valore di legge dello Stato o di un'altra Regione leda la sua sfera di competenza, può promuovere la questione di legittimità costituzionale dinanzi alla Corte costituzionale entro sessanta giorni dalla pubblicazione della legge o dell'atto avente valore di legge".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14151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L’impugnazione delle leggi regionali (e statali)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L’impugnazione delle leggi regionali (e statali)</dc:title>
  <dc:creator>roberto bin</dc:creator>
  <cp:lastModifiedBy>roberto bin</cp:lastModifiedBy>
  <cp:revision>1</cp:revision>
  <dcterms:created xsi:type="dcterms:W3CDTF">2019-03-17T22:35:06Z</dcterms:created>
  <dcterms:modified xsi:type="dcterms:W3CDTF">2019-03-17T22:36:04Z</dcterms:modified>
</cp:coreProperties>
</file>